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6"/>
  </p:notesMasterIdLst>
  <p:sldIdLst>
    <p:sldId id="256" r:id="rId2"/>
    <p:sldId id="268" r:id="rId3"/>
    <p:sldId id="329" r:id="rId4"/>
    <p:sldId id="330" r:id="rId5"/>
    <p:sldId id="299" r:id="rId6"/>
    <p:sldId id="331" r:id="rId7"/>
    <p:sldId id="337" r:id="rId8"/>
    <p:sldId id="336" r:id="rId9"/>
    <p:sldId id="332" r:id="rId10"/>
    <p:sldId id="338" r:id="rId11"/>
    <p:sldId id="339" r:id="rId12"/>
    <p:sldId id="333" r:id="rId13"/>
    <p:sldId id="334" r:id="rId14"/>
    <p:sldId id="33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51948" y="5675376"/>
            <a:ext cx="6019800" cy="6858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ZABAVNA FUNKCIJA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3034" y="152400"/>
            <a:ext cx="7105932" cy="480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6754" y="1600200"/>
            <a:ext cx="6548847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400" y="4181476"/>
            <a:ext cx="693420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221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204" y="1733550"/>
            <a:ext cx="8555592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743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0133" y="1571625"/>
            <a:ext cx="9211733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770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8312" y="1600200"/>
            <a:ext cx="7375375" cy="5105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9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305" y="1600200"/>
            <a:ext cx="3859390" cy="508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2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pl-PL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>
                <a:latin typeface="Corbel" pitchFamily="34" charset="0"/>
              </a:rPr>
              <a:t>TV nudi sadržaje, gledaoci ih biraju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komercijalne TV stanice postoje da zabave gledaoce i da ostvare finansijsku dobit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medijsk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 javn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 servis</a:t>
            </a:r>
            <a:r>
              <a:rPr lang="sr-Latn-RS" sz="2400" dirty="0">
                <a:latin typeface="Corbel" pitchFamily="34" charset="0"/>
              </a:rPr>
              <a:t>i imaju za cilj da</a:t>
            </a:r>
            <a:r>
              <a:rPr lang="vi-VN" sz="2400" dirty="0">
                <a:latin typeface="Corbel" pitchFamily="34" charset="0"/>
              </a:rPr>
              <a:t> edukuju, vaspitaju, predstave i afirmišu umetnost i podižu kulturni nivo kod gledalaca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gledalac odlučuje koji taster pritiska na daljinskom upravljaču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b="1" dirty="0">
                <a:latin typeface="Corbel" pitchFamily="34" charset="0"/>
              </a:rPr>
              <a:t>programski sadržaji koji čine zabavni program:</a:t>
            </a:r>
          </a:p>
          <a:p>
            <a:pPr marL="719138" lvl="1" indent="35560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muzički 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filmski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serijski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sportski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kontakt program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šou program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0747" y="2895600"/>
            <a:ext cx="4321453" cy="27105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0748" y="2686050"/>
            <a:ext cx="4321452" cy="3241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4542" y="2895599"/>
            <a:ext cx="4381472" cy="29578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8518" y="2775204"/>
            <a:ext cx="4447494" cy="332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1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filmski sadržaji </a:t>
            </a:r>
            <a:r>
              <a:rPr lang="sr-Latn-RS" sz="2400" dirty="0">
                <a:latin typeface="Corbel" pitchFamily="34" charset="0"/>
              </a:rPr>
              <a:t>-</a:t>
            </a:r>
            <a:r>
              <a:rPr lang="vi-VN" sz="2400" dirty="0">
                <a:latin typeface="Corbel" pitchFamily="34" charset="0"/>
              </a:rPr>
              <a:t> emisije o filmu i igrani filmovi</a:t>
            </a:r>
            <a:r>
              <a:rPr lang="sr-Latn-RS" sz="2400" dirty="0">
                <a:latin typeface="Corbel" pitchFamily="34" charset="0"/>
              </a:rPr>
              <a:t> (</a:t>
            </a:r>
            <a:r>
              <a:rPr lang="vi-VN" sz="2400" dirty="0">
                <a:latin typeface="Corbel" pitchFamily="34" charset="0"/>
              </a:rPr>
              <a:t>TV</a:t>
            </a:r>
            <a:r>
              <a:rPr lang="sr-Latn-RS" sz="2400" dirty="0">
                <a:latin typeface="Corbel" pitchFamily="34" charset="0"/>
              </a:rPr>
              <a:t> posreduje)</a:t>
            </a: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serijski program </a:t>
            </a:r>
            <a:r>
              <a:rPr lang="sr-Latn-RS" sz="2400" dirty="0">
                <a:latin typeface="Corbel" pitchFamily="34" charset="0"/>
              </a:rPr>
              <a:t>je </a:t>
            </a:r>
            <a:r>
              <a:rPr lang="vi-VN" sz="2400" dirty="0">
                <a:latin typeface="Corbel" pitchFamily="34" charset="0"/>
              </a:rPr>
              <a:t>stvorio „obavezu“ gledanja televizije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sportski program je autentičan zabavni program, pojavom televizije sportski događaji dobijaju sasvim novu dimenziju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kontakt emisije – kviz i talk show 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   (</a:t>
            </a:r>
            <a:r>
              <a:rPr lang="vi-VN" sz="2000" dirty="0">
                <a:latin typeface="Corbel" pitchFamily="34" charset="0"/>
              </a:rPr>
              <a:t>preuzeti sa radija i prilagođeni i unapređeni za potrebe </a:t>
            </a:r>
            <a:r>
              <a:rPr lang="sr-Latn-RS" sz="2000" dirty="0">
                <a:latin typeface="Corbel" pitchFamily="34" charset="0"/>
              </a:rPr>
              <a:t>TV)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9447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0036" y="1652650"/>
            <a:ext cx="8851927" cy="49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68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7900" y="1600200"/>
            <a:ext cx="7696200" cy="513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486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0228" y="1653234"/>
            <a:ext cx="8431544" cy="5109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424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4287" y="1524000"/>
            <a:ext cx="9343425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676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Zabavna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600200"/>
            <a:ext cx="5127374" cy="2881312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6475" y="3581400"/>
            <a:ext cx="5439111" cy="3107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039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1623</TotalTime>
  <Words>167</Words>
  <Application>Microsoft Office PowerPoint</Application>
  <PresentationFormat>Widescreen</PresentationFormat>
  <Paragraphs>60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  <vt:lpstr>Zabavna funkcija TV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371</cp:revision>
  <dcterms:created xsi:type="dcterms:W3CDTF">2006-08-16T00:00:00Z</dcterms:created>
  <dcterms:modified xsi:type="dcterms:W3CDTF">2025-08-05T13:13:10Z</dcterms:modified>
</cp:coreProperties>
</file>